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25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0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7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8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158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1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4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4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5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A1DA-A4DF-429F-8C44-51D7020CA4CA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DA58C-66ED-42D2-A8CB-03CF0DD3F5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19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algn="r"/>
            <a:fld id="{223EA1DA-A4DF-429F-8C44-51D7020CA4CA}" type="datetimeFigureOut">
              <a:rPr lang="en-US" smtClean="0"/>
              <a:pPr algn="r"/>
              <a:t>2/18/2013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fld id="{CAEDA58C-66ED-42D2-A8CB-03CF0DD3F5B2}" type="slidenum">
              <a:rPr lang="en-US" smtClean="0"/>
              <a:pPr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08997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Coho Pie Safe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Franchise Opportunities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Fresh-baked goods</a:t>
            </a:r>
          </a:p>
          <a:p>
            <a:pPr lvl="1"/>
            <a:r>
              <a:rPr lang="en-US" dirty="0" smtClean="0"/>
              <a:t>World-famous pies</a:t>
            </a:r>
          </a:p>
          <a:p>
            <a:pPr lvl="1"/>
            <a:r>
              <a:rPr lang="en-US" dirty="0" smtClean="0"/>
              <a:t>All types of cakes</a:t>
            </a:r>
          </a:p>
          <a:p>
            <a:pPr lvl="1"/>
            <a:r>
              <a:rPr lang="en-US" dirty="0" smtClean="0"/>
              <a:t>Specialty items</a:t>
            </a:r>
          </a:p>
          <a:p>
            <a:r>
              <a:rPr lang="en-US" dirty="0" smtClean="0"/>
              <a:t>More than 40 varieties</a:t>
            </a:r>
          </a:p>
          <a:p>
            <a:r>
              <a:rPr lang="en-US" dirty="0" smtClean="0"/>
              <a:t>Custom orders</a:t>
            </a:r>
          </a:p>
          <a:p>
            <a:r>
              <a:rPr lang="en-US" dirty="0" smtClean="0"/>
              <a:t>Catering</a:t>
            </a:r>
          </a:p>
          <a:p>
            <a:r>
              <a:rPr lang="en-US" dirty="0" smtClean="0"/>
              <a:t>Delivery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5</TotalTime>
  <Words>27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Schoolbook</vt:lpstr>
      <vt:lpstr>Wingdings 2</vt:lpstr>
      <vt:lpstr>View</vt:lpstr>
      <vt:lpstr>Coho Pie Safe</vt:lpstr>
      <vt:lpstr>Our Market</vt:lpstr>
      <vt:lpstr>Revenue 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Coho Pie Safe</dc:title>
  <dc:creator>Tim Huddleston</dc:creator>
  <cp:lastModifiedBy>Office User</cp:lastModifiedBy>
  <cp:revision>6</cp:revision>
  <dcterms:created xsi:type="dcterms:W3CDTF">2006-11-21T19:59:51Z</dcterms:created>
  <dcterms:modified xsi:type="dcterms:W3CDTF">2013-02-18T22:56:39Z</dcterms:modified>
</cp:coreProperties>
</file>